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3175" y="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3175" y="2555875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400" y="0"/>
                </a:moveTo>
                <a:lnTo>
                  <a:pt x="0" y="0"/>
                </a:lnTo>
                <a:lnTo>
                  <a:pt x="0" y="514"/>
                </a:lnTo>
                <a:lnTo>
                  <a:pt x="2" y="514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3175" y="174307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152400" y="174307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152400" y="430212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830" y="0"/>
                </a:moveTo>
                <a:lnTo>
                  <a:pt x="398" y="0"/>
                </a:ln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>
            <a:off x="152400" y="3486150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432" y="0"/>
                </a:moveTo>
                <a:lnTo>
                  <a:pt x="0" y="0"/>
                </a:lnTo>
                <a:lnTo>
                  <a:pt x="398" y="514"/>
                </a:lnTo>
                <a:lnTo>
                  <a:pt x="830" y="514"/>
                </a:lnTo>
                <a:lnTo>
                  <a:pt x="432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/>
          <p:nvPr/>
        </p:nvSpPr>
        <p:spPr>
          <a:xfrm>
            <a:off x="984250" y="3486150"/>
            <a:ext cx="1322387" cy="815975"/>
          </a:xfrm>
          <a:custGeom>
            <a:avLst/>
            <a:gdLst/>
            <a:ahLst/>
            <a:cxnLst/>
            <a:rect l="0" t="0" r="0" b="0"/>
            <a:pathLst>
              <a:path w="833" h="514" extrusionOk="0">
                <a:moveTo>
                  <a:pt x="399" y="514"/>
                </a:moveTo>
                <a:lnTo>
                  <a:pt x="833" y="514"/>
                </a:lnTo>
                <a:lnTo>
                  <a:pt x="435" y="0"/>
                </a:lnTo>
                <a:lnTo>
                  <a:pt x="0" y="0"/>
                </a:lnTo>
                <a:lnTo>
                  <a:pt x="399" y="51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>
            <a:off x="984250" y="60452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399" y="0"/>
                </a:moveTo>
                <a:lnTo>
                  <a:pt x="0" y="512"/>
                </a:ln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/>
          <p:nvPr/>
        </p:nvSpPr>
        <p:spPr>
          <a:xfrm>
            <a:off x="984250" y="52324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435" y="0"/>
                </a:moveTo>
                <a:lnTo>
                  <a:pt x="0" y="0"/>
                </a:lnTo>
                <a:lnTo>
                  <a:pt x="399" y="512"/>
                </a:lnTo>
                <a:lnTo>
                  <a:pt x="833" y="512"/>
                </a:lnTo>
                <a:lnTo>
                  <a:pt x="435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/>
          <p:nvPr/>
        </p:nvSpPr>
        <p:spPr>
          <a:xfrm>
            <a:off x="1820863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434" y="0"/>
                </a:moveTo>
                <a:lnTo>
                  <a:pt x="0" y="0"/>
                </a:lnTo>
                <a:lnTo>
                  <a:pt x="398" y="512"/>
                </a:lnTo>
                <a:lnTo>
                  <a:pt x="830" y="512"/>
                </a:lnTo>
                <a:lnTo>
                  <a:pt x="434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3175" y="8128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>
            <a:off x="152400" y="2555875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0" y="514"/>
                </a:moveTo>
                <a:lnTo>
                  <a:pt x="432" y="514"/>
                </a:lnTo>
                <a:lnTo>
                  <a:pt x="830" y="0"/>
                </a:lnTo>
                <a:lnTo>
                  <a:pt x="398" y="0"/>
                </a:lnTo>
                <a:lnTo>
                  <a:pt x="0" y="514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984250" y="4302125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0" y="512"/>
                </a:move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lnTo>
                  <a:pt x="0" y="512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>
            <a:off x="1820863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4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2" name="Shape 32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5" name="Shape 35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9" name="Shape 39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0" name="Shape 40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x" type="tx">
  <p:cSld name="tx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aseline="0">
                <a:solidFill>
                  <a:schemeClr val="lt1"/>
                </a:solidFill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aseline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woColTx" type="twoColTx">
  <p:cSld name="twoColTx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4" name="Shape 5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6" name="Shape 5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Only" type="titleOnly">
  <p:cSld name="title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0" name="Shape 6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2" name="Shape 6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4" name="Shape 6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_ONLY">
  <p:cSld name="CAPTION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574800" y="4427537"/>
            <a:ext cx="5486399" cy="68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buSzPct val="100000"/>
              <a:buNone/>
              <a:defRPr sz="1800"/>
            </a:lvl1pPr>
            <a:lvl2pPr marL="0" indent="114300" algn="ctr" rtl="0">
              <a:buSzPct val="100000"/>
              <a:buNone/>
              <a:defRPr sz="1800"/>
            </a:lvl2pPr>
            <a:lvl3pPr marL="0" indent="114300" algn="ctr" rtl="0">
              <a:buSzPct val="100000"/>
              <a:buNone/>
              <a:defRPr sz="1800"/>
            </a:lvl3pPr>
            <a:lvl4pPr marL="0" indent="114300" algn="ctr" rtl="0">
              <a:buSzPct val="100000"/>
              <a:buNone/>
              <a:defRPr sz="1800"/>
            </a:lvl4pPr>
            <a:lvl5pPr marL="0" indent="114300" algn="ctr" rtl="0">
              <a:buSzPct val="100000"/>
              <a:buNone/>
              <a:defRPr sz="1800"/>
            </a:lvl5pPr>
            <a:lvl6pPr marL="0" indent="114300" algn="ctr" rtl="0">
              <a:buSzPct val="100000"/>
              <a:buNone/>
              <a:defRPr sz="1800"/>
            </a:lvl6pPr>
            <a:lvl7pPr marL="0" indent="114300" algn="ctr" rtl="0">
              <a:buSzPct val="100000"/>
              <a:buNone/>
              <a:defRPr sz="1800"/>
            </a:lvl7pPr>
            <a:lvl8pPr marL="0" indent="114300" algn="ctr" rtl="0">
              <a:buSzPct val="100000"/>
              <a:buNone/>
              <a:defRPr sz="1800"/>
            </a:lvl8pPr>
            <a:lvl9pPr marL="0" indent="114300" algn="ctr" rtl="0"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0" name="Shape 7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1" name="Shape 7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2" name="Shape 7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3" name="Shape 7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4" name="Shape 7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5" name="Shape 7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nswers.yahoo.com/question/index?qid=20061030081556AAfDpdv" TargetMode="External"/><Relationship Id="rId4" Type="http://schemas.openxmlformats.org/officeDocument/2006/relationships/hyperlink" Target="http://us.franceguide.com/destinations/france/regions/champagne-ardenne/The-main-cities-of-the-Champagne-Ardenne-region.html?NodeID=150&amp;EditoID=213217" TargetMode="External"/><Relationship Id="rId5" Type="http://schemas.openxmlformats.org/officeDocument/2006/relationships/hyperlink" Target="http://www.french-property.com/regions/champagne_ardenne/geography.htm" TargetMode="External"/><Relationship Id="rId6" Type="http://schemas.openxmlformats.org/officeDocument/2006/relationships/hyperlink" Target="http://en.wikipedia.org/wiki/Champagne-Ardenne" TargetMode="External"/><Relationship Id="rId7" Type="http://schemas.openxmlformats.org/officeDocument/2006/relationships/hyperlink" Target="http://www.imdb.com/name/nm0029196/bio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Champagne Ardenne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Champagne Ardenne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61950" y="1704975"/>
            <a:ext cx="7696199" cy="39639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Sa capitale c'est la ville de Châlons-en-Champagne </a:t>
            </a:r>
          </a:p>
        </p:txBody>
      </p:sp>
      <p:sp>
        <p:nvSpPr>
          <p:cNvPr id="86" name="Shape 86"/>
          <p:cNvSpPr/>
          <p:nvPr/>
        </p:nvSpPr>
        <p:spPr>
          <a:xfrm>
            <a:off x="457200" y="3181783"/>
            <a:ext cx="3471549" cy="207644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7" name="Shape 87"/>
          <p:cNvSpPr/>
          <p:nvPr/>
        </p:nvSpPr>
        <p:spPr>
          <a:xfrm>
            <a:off x="5657850" y="2966403"/>
            <a:ext cx="2272044" cy="250720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Géographie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Champagne Ardenne se trouve en nord-est de France.</a:t>
            </a:r>
          </a:p>
          <a:p>
            <a:pPr lvl="0" rtl="0">
              <a:buNone/>
            </a:pPr>
            <a:r>
              <a:rPr lang="en"/>
              <a:t>Champagne Ardenne se trouve d'ouest de Paris.</a:t>
            </a:r>
          </a:p>
          <a:p>
            <a:pPr lvl="0" rtl="0">
              <a:buNone/>
            </a:pPr>
            <a:r>
              <a:rPr lang="en"/>
              <a:t>Champagne Ardenne a le terrain plat.</a:t>
            </a:r>
          </a:p>
          <a:p>
            <a:endParaRPr/>
          </a:p>
        </p:txBody>
      </p:sp>
      <p:sp>
        <p:nvSpPr>
          <p:cNvPr id="94" name="Shape 94"/>
          <p:cNvSpPr/>
          <p:nvPr/>
        </p:nvSpPr>
        <p:spPr>
          <a:xfrm>
            <a:off x="914400" y="4124325"/>
            <a:ext cx="1762999" cy="2400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95" name="Shape 95"/>
          <p:cNvSpPr/>
          <p:nvPr/>
        </p:nvSpPr>
        <p:spPr>
          <a:xfrm>
            <a:off x="2828925" y="4124325"/>
            <a:ext cx="3048000" cy="24002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96" name="Shape 96"/>
          <p:cNvSpPr/>
          <p:nvPr/>
        </p:nvSpPr>
        <p:spPr>
          <a:xfrm>
            <a:off x="5991225" y="4152899"/>
            <a:ext cx="2990888" cy="23717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0" y="74612"/>
            <a:ext cx="75939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Villes principales,chefs, et produits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6675" y="1162050"/>
            <a:ext cx="8229600" cy="5411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Les grandes villes de Champagne Ardenne sont Reims, Chalons en Champagne, Epernay, Troyes, et Langres.</a:t>
            </a:r>
          </a:p>
          <a:p>
            <a:endParaRPr/>
          </a:p>
          <a:p>
            <a:pPr lvl="0" rtl="0">
              <a:buNone/>
            </a:pPr>
            <a:r>
              <a:rPr lang="en"/>
              <a:t>Chefs de la Champagne Ardenne s'appelle Jean-Paul Bauchy, dupis avril 2004.</a:t>
            </a:r>
          </a:p>
          <a:p>
            <a:endParaRPr/>
          </a:p>
          <a:p>
            <a:pPr>
              <a:buNone/>
            </a:pPr>
            <a:r>
              <a:rPr lang="en"/>
              <a:t>Produits de Champagne sont le vin.</a:t>
            </a:r>
          </a:p>
        </p:txBody>
      </p:sp>
      <p:sp>
        <p:nvSpPr>
          <p:cNvPr id="103" name="Shape 103"/>
          <p:cNvSpPr/>
          <p:nvPr/>
        </p:nvSpPr>
        <p:spPr>
          <a:xfrm>
            <a:off x="852487" y="4983075"/>
            <a:ext cx="2599678" cy="17621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4" name="Shape 104"/>
          <p:cNvSpPr/>
          <p:nvPr/>
        </p:nvSpPr>
        <p:spPr>
          <a:xfrm>
            <a:off x="5095875" y="4917899"/>
            <a:ext cx="2438400" cy="184137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"/>
              <a:t>Histoire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457200" y="158115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Nombreux evenements historiques et religieux qui s'est passe dans le Champagne.</a:t>
            </a:r>
          </a:p>
          <a:p>
            <a:endParaRPr/>
          </a:p>
          <a:p>
            <a:pPr lvl="0" rtl="0">
              <a:buNone/>
            </a:pPr>
            <a:r>
              <a:rPr lang="en" sz="2400"/>
              <a:t>Gaby Andre vient de                      Maurice Renard vient de</a:t>
            </a:r>
          </a:p>
          <a:p>
            <a:pPr lvl="0" rtl="0">
              <a:buNone/>
            </a:pPr>
            <a:r>
              <a:rPr lang="en" sz="2400"/>
              <a:t>Champagne Ardenne                       Champagne Ardenne             </a:t>
            </a:r>
          </a:p>
          <a:p>
            <a:endParaRPr/>
          </a:p>
          <a:p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2895600" y="4233862"/>
            <a:ext cx="1447617" cy="20193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12" name="Shape 112"/>
          <p:cNvSpPr/>
          <p:nvPr/>
        </p:nvSpPr>
        <p:spPr>
          <a:xfrm>
            <a:off x="4533900" y="4229100"/>
            <a:ext cx="1314524" cy="20288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Culture</a:t>
            </a:r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57200" y="1609725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Vous pouvez visiter différents monuments de l'art, de l'histoire, et de les villes</a:t>
            </a:r>
          </a:p>
          <a:p>
            <a:endParaRPr/>
          </a:p>
          <a:p>
            <a:pPr>
              <a:buNone/>
            </a:pPr>
            <a:r>
              <a:rPr lang="en"/>
              <a:t>Les gens visitent Champagne Ardenne pour le vin et les cathédrales.</a:t>
            </a:r>
          </a:p>
        </p:txBody>
      </p:sp>
      <p:sp>
        <p:nvSpPr>
          <p:cNvPr id="119" name="Shape 119"/>
          <p:cNvSpPr/>
          <p:nvPr/>
        </p:nvSpPr>
        <p:spPr>
          <a:xfrm>
            <a:off x="876300" y="4281487"/>
            <a:ext cx="2563814" cy="20288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20" name="Shape 120"/>
          <p:cNvSpPr/>
          <p:nvPr/>
        </p:nvSpPr>
        <p:spPr>
          <a:xfrm>
            <a:off x="5443537" y="3993936"/>
            <a:ext cx="1676400" cy="25116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5 Arguments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-A mon avis, Champagne Ardenne est tres belle.</a:t>
            </a:r>
          </a:p>
          <a:p>
            <a:pPr lvl="0" rtl="0">
              <a:buNone/>
            </a:pPr>
            <a:r>
              <a:rPr lang="en"/>
              <a:t>-A mon avis, Champagne Ardenne a beaucoup de choses à visiter.</a:t>
            </a:r>
          </a:p>
          <a:p>
            <a:pPr lvl="0" rtl="0">
              <a:buNone/>
            </a:pPr>
            <a:r>
              <a:rPr lang="en"/>
              <a:t>-Les gens aiment le vin de Champagne Ardenne.</a:t>
            </a:r>
          </a:p>
          <a:p>
            <a:pPr lvl="0" rtl="0">
              <a:buNone/>
            </a:pPr>
            <a:r>
              <a:rPr lang="en"/>
              <a:t>-Champagne Ardenne a beaucoup d'amusement festivals.</a:t>
            </a:r>
          </a:p>
          <a:p>
            <a:pPr lvl="0" rtl="0">
              <a:buNone/>
            </a:pPr>
            <a:r>
              <a:rPr lang="en"/>
              <a:t>-Champagne Ardenne a la bonne nourriture.</a:t>
            </a:r>
          </a:p>
          <a:p>
            <a:endParaRPr/>
          </a:p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Bibliographie 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http://answers.yahoo.com/question/index?qid=20061030081556AAfDpdv</a:t>
            </a:r>
          </a:p>
          <a:p>
            <a:endParaRPr/>
          </a:p>
          <a:p>
            <a:pPr lvl="0" rtl="0">
              <a:buNone/>
            </a:pPr>
            <a:r>
              <a:rPr lang="en" sz="1100" u="sng">
                <a:solidFill>
                  <a:schemeClr val="hlink"/>
                </a:solidFill>
                <a:hlinkClick r:id="rId4"/>
              </a:rPr>
              <a:t>http://us.franceguide.com/destinations/france/regions/champagne-ardenne/The-main-cities-of-the-Champagne-Ardenne-region.html?NodeID=150&amp;EditoID=213217</a:t>
            </a:r>
          </a:p>
          <a:p>
            <a:endParaRPr/>
          </a:p>
          <a:p>
            <a:pPr lvl="0" rtl="0">
              <a:buNone/>
            </a:pPr>
            <a:r>
              <a:rPr lang="en" sz="1100" u="sng">
                <a:solidFill>
                  <a:schemeClr val="hlink"/>
                </a:solidFill>
                <a:hlinkClick r:id="rId5"/>
              </a:rPr>
              <a:t>http://www.french-property.com/regions/champagne_ardenne/geography.htm</a:t>
            </a:r>
          </a:p>
          <a:p>
            <a:endParaRPr/>
          </a:p>
          <a:p>
            <a:pPr lvl="0" rtl="0">
              <a:buNone/>
            </a:pPr>
            <a:r>
              <a:rPr lang="en" sz="1100" u="sng">
                <a:solidFill>
                  <a:schemeClr val="hlink"/>
                </a:solidFill>
                <a:hlinkClick r:id="rId6"/>
              </a:rPr>
              <a:t>http://en.wikipedia.org/wiki/Champagne-Ardenne</a:t>
            </a:r>
          </a:p>
          <a:p>
            <a:endParaRPr/>
          </a:p>
          <a:p>
            <a:pPr>
              <a:buNone/>
            </a:pPr>
            <a:r>
              <a:rPr lang="en" sz="1100" u="sng">
                <a:solidFill>
                  <a:schemeClr val="hlink"/>
                </a:solidFill>
                <a:hlinkClick r:id="rId7"/>
              </a:rPr>
              <a:t>http://www.imdb.com/name/nm0029196/bio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Macintosh PowerPoint</Application>
  <PresentationFormat>On-screen Show (4:3)</PresentationFormat>
  <Paragraphs>38</Paragraphs>
  <Slides>8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/>
      <vt:lpstr>Champagne Ardenne</vt:lpstr>
      <vt:lpstr>Champagne Ardenne</vt:lpstr>
      <vt:lpstr>Géographie</vt:lpstr>
      <vt:lpstr>Villes principales,chefs, et produits</vt:lpstr>
      <vt:lpstr>Histoire</vt:lpstr>
      <vt:lpstr>Culture</vt:lpstr>
      <vt:lpstr>5 Arguments</vt:lpstr>
      <vt:lpstr>Bibliographie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Champagne Ardenne</dc:title>
  <cp:lastModifiedBy>user</cp:lastModifiedBy>
  <cp:revision>1</cp:revision>
  <dcterms:created xsi:type="dcterms:W3CDTF">2012-08-23T00:08:18Z</dcterms:created>
  <dcterms:modified xsi:type="dcterms:W3CDTF">2012-08-23T00:08:47Z</dcterms:modified>
</cp:coreProperties>
</file>